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40C588-65D8-C646-AEA7-38C000798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FCAED35-30A2-9743-B003-945B80522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D9216C-A812-3541-B0B9-0A825C575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43F6-B7D8-EC49-9074-0C3230D4B235}" type="datetimeFigureOut">
              <a:rPr lang="it-IT" smtClean="0"/>
              <a:t>11/12/23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580E39-E6E4-8F44-8EDE-F77B0EC42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7349CB-60B6-6D4D-A6CC-9897EAB75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15D2-3E33-D645-B242-915283DC81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89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C6C892-CAEC-CE49-8CAC-68439F37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E40E823-0D1F-B249-8E95-0EF188D71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EF00AB-A46B-614E-9A98-6A65BC16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43F6-B7D8-EC49-9074-0C3230D4B235}" type="datetimeFigureOut">
              <a:rPr lang="it-IT" smtClean="0"/>
              <a:t>11/12/23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C17BB8-D0BE-3246-8A06-9E594E97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FED9E2-3B66-5947-B4F7-1DE45D88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15D2-3E33-D645-B242-915283DC81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37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C7A702-59D0-0A41-B5F5-77EA058F73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99D956-2B8A-E44E-8592-36274841A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7A1479-D0D9-AE45-BD23-FA78EC5C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43F6-B7D8-EC49-9074-0C3230D4B235}" type="datetimeFigureOut">
              <a:rPr lang="it-IT" smtClean="0"/>
              <a:t>11/12/23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442DBD-D47D-F34D-84C9-32B9EFE49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369325-4FA2-EC4C-8A42-8A15C235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15D2-3E33-D645-B242-915283DC81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16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01823C-041C-A140-8CC2-8D2E399FA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73F919-8AFE-0C45-BA99-D3B5479EA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BAFD2C-93B5-0044-A0EE-031D7326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43F6-B7D8-EC49-9074-0C3230D4B235}" type="datetimeFigureOut">
              <a:rPr lang="it-IT" smtClean="0"/>
              <a:t>11/12/23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AAE7B0-6154-D44E-A00F-40DE93F6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C2ECF8-F892-8645-9DAB-C5B6DC938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15D2-3E33-D645-B242-915283DC81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04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49115C-D051-784E-AEB3-C12B9F6BA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5D2510-FD53-9F4F-A06B-9F08BB3FC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46D8B9-886A-3347-82BD-66176F124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43F6-B7D8-EC49-9074-0C3230D4B235}" type="datetimeFigureOut">
              <a:rPr lang="it-IT" smtClean="0"/>
              <a:t>11/12/23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5E00FE-49B3-3845-BCF9-DA67D540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D9E971-830C-FA4E-A85D-98531DBF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15D2-3E33-D645-B242-915283DC81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31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9617F9-52C1-D049-88C1-376B90953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957905-806E-5545-B8A3-7111C2B7A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BD2A90C-B3F0-D14D-B995-BF3A5F48D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65424B0-86CF-B741-87CE-75A7B10E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43F6-B7D8-EC49-9074-0C3230D4B235}" type="datetimeFigureOut">
              <a:rPr lang="it-IT" smtClean="0"/>
              <a:t>11/12/23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C908470-A6DA-0D4C-987A-C2FCB46A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B9106D-9F23-6846-A2A3-AC9D79FF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15D2-3E33-D645-B242-915283DC81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2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EF55AB-C0AE-C14D-9664-611F9891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7633B6-8C5A-BF43-9335-F2FE3ECA9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0918483-6C37-9E47-A930-1B32436F5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44D7110-A3EE-AE45-81CA-B32A4F28F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D5ABED4-818E-1F41-909D-56454E1A6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8082018-6F17-CA48-B954-D93749F9C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43F6-B7D8-EC49-9074-0C3230D4B235}" type="datetimeFigureOut">
              <a:rPr lang="it-IT" smtClean="0"/>
              <a:t>11/12/23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3708E54-625F-8C41-A378-0196D053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BD5902F-B803-1C48-8B24-0331298D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15D2-3E33-D645-B242-915283DC81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83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8D42C1-7B44-3748-9397-608FCC14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B395A55-233B-A945-9607-CA56B56B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43F6-B7D8-EC49-9074-0C3230D4B235}" type="datetimeFigureOut">
              <a:rPr lang="it-IT" smtClean="0"/>
              <a:t>11/12/23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46E7123-14EC-2C42-942E-4141257CE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4C65065-D413-E841-9037-1FC50624B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15D2-3E33-D645-B242-915283DC81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97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34195B1-E65D-B849-A87A-718752DCA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43F6-B7D8-EC49-9074-0C3230D4B235}" type="datetimeFigureOut">
              <a:rPr lang="it-IT" smtClean="0"/>
              <a:t>11/12/23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344B70C-74DE-CA43-897A-6519834DF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FB1CE8-8546-A641-B720-8090F2EB7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15D2-3E33-D645-B242-915283DC81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32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2069A7-E722-0C4F-B932-F362EE5D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4F2A6F-88E4-784D-B8B4-D8B0352E7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C06A246-A0FA-5B49-97B7-761694731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5C8242-208E-3D49-B23A-85D14579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43F6-B7D8-EC49-9074-0C3230D4B235}" type="datetimeFigureOut">
              <a:rPr lang="it-IT" smtClean="0"/>
              <a:t>11/12/23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D23C98-496B-D24B-9B40-20299DC4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7AF94A-C7D3-794E-A59B-2BAB0495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15D2-3E33-D645-B242-915283DC81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4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0E82F-7A20-674B-B3AB-D06FA449C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541F0D1-26C6-4B42-BE87-49E8B2E42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522E365-7CA7-A74E-9715-B24DE4E1C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013577-0849-3849-8775-AD235CA2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43F6-B7D8-EC49-9074-0C3230D4B235}" type="datetimeFigureOut">
              <a:rPr lang="it-IT" smtClean="0"/>
              <a:t>11/12/23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D7FCF5-61A4-A44D-A174-694DC8F3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2C51CA-648A-324A-A999-D173B586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15D2-3E33-D645-B242-915283DC81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46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EF34209-D12E-3045-B382-58421DFC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8F02FA-B259-0246-854F-46420D98E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3917A1-D2AC-9C45-880A-EACCCF5F8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343F6-B7D8-EC49-9074-0C3230D4B235}" type="datetimeFigureOut">
              <a:rPr lang="it-IT" smtClean="0"/>
              <a:t>11/12/23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56B0A6-FC5B-A14B-9F00-DE67F5CC4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425AB2-AE24-7A46-928E-ADBCCC193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15D2-3E33-D645-B242-915283DC81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50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BC6A699D-254C-7341-9B16-65213E90F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75" y="379142"/>
            <a:ext cx="5352583" cy="301082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2CEE33A-C459-9D49-A9F8-AE88502088A4}"/>
              </a:ext>
            </a:extLst>
          </p:cNvPr>
          <p:cNvSpPr txBox="1"/>
          <p:nvPr/>
        </p:nvSpPr>
        <p:spPr>
          <a:xfrm>
            <a:off x="791731" y="4081346"/>
            <a:ext cx="4092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/>
              <a:t>Please</a:t>
            </a:r>
            <a:r>
              <a:rPr lang="it-IT" b="1" dirty="0"/>
              <a:t> click </a:t>
            </a:r>
            <a:r>
              <a:rPr lang="it-IT" b="1" dirty="0" err="1"/>
              <a:t>here</a:t>
            </a:r>
            <a:r>
              <a:rPr lang="it-IT" b="1" dirty="0"/>
              <a:t> to create a new account</a:t>
            </a:r>
            <a:endParaRPr lang="it-IT" dirty="0"/>
          </a:p>
        </p:txBody>
      </p:sp>
      <p:sp>
        <p:nvSpPr>
          <p:cNvPr id="7" name="Freccia su 6">
            <a:extLst>
              <a:ext uri="{FF2B5EF4-FFF2-40B4-BE49-F238E27FC236}">
                <a16:creationId xmlns:a16="http://schemas.microsoft.com/office/drawing/2014/main" id="{89D63E54-3124-7E4E-BC45-407BBCED9622}"/>
              </a:ext>
            </a:extLst>
          </p:cNvPr>
          <p:cNvSpPr/>
          <p:nvPr/>
        </p:nvSpPr>
        <p:spPr>
          <a:xfrm>
            <a:off x="2456363" y="2680758"/>
            <a:ext cx="908206" cy="141842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7ACB42DF-397C-0F48-BB46-84FFF2B23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7414" y="3200400"/>
            <a:ext cx="6026613" cy="3389970"/>
          </a:xfrm>
          <a:prstGeom prst="rect">
            <a:avLst/>
          </a:prstGeom>
        </p:spPr>
      </p:pic>
      <p:sp>
        <p:nvSpPr>
          <p:cNvPr id="10" name="Freccia destra 9">
            <a:extLst>
              <a:ext uri="{FF2B5EF4-FFF2-40B4-BE49-F238E27FC236}">
                <a16:creationId xmlns:a16="http://schemas.microsoft.com/office/drawing/2014/main" id="{AE5A125D-DC24-B44A-B936-DE318E3049AD}"/>
              </a:ext>
            </a:extLst>
          </p:cNvPr>
          <p:cNvSpPr/>
          <p:nvPr/>
        </p:nvSpPr>
        <p:spPr>
          <a:xfrm>
            <a:off x="4883813" y="4266012"/>
            <a:ext cx="1193601" cy="1846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66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08C12EF8-4D65-614D-8676-E5875428B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195" y="841477"/>
            <a:ext cx="8227122" cy="4627756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FCC567CF-77C4-8A44-A83A-F61EB92976A8}"/>
              </a:ext>
            </a:extLst>
          </p:cNvPr>
          <p:cNvSpPr txBox="1"/>
          <p:nvPr/>
        </p:nvSpPr>
        <p:spPr>
          <a:xfrm>
            <a:off x="6846849" y="2509024"/>
            <a:ext cx="3908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/>
              <a:t>Please</a:t>
            </a:r>
            <a:r>
              <a:rPr lang="it-IT" b="1" dirty="0"/>
              <a:t> </a:t>
            </a:r>
            <a:r>
              <a:rPr lang="it-IT" b="1" dirty="0" err="1"/>
              <a:t>check</a:t>
            </a:r>
            <a:r>
              <a:rPr lang="it-IT" b="1" dirty="0"/>
              <a:t> and </a:t>
            </a:r>
            <a:r>
              <a:rPr lang="it-IT" b="1" dirty="0" err="1"/>
              <a:t>accept</a:t>
            </a:r>
            <a:r>
              <a:rPr lang="it-IT" b="1" dirty="0"/>
              <a:t> General </a:t>
            </a:r>
            <a:r>
              <a:rPr lang="it-IT" b="1" dirty="0" err="1"/>
              <a:t>Rules</a:t>
            </a:r>
            <a:r>
              <a:rPr lang="it-IT" b="1" dirty="0"/>
              <a:t> </a:t>
            </a:r>
            <a:endParaRPr lang="it-IT" dirty="0"/>
          </a:p>
          <a:p>
            <a:endParaRPr lang="it-IT" dirty="0"/>
          </a:p>
        </p:txBody>
      </p:sp>
      <p:sp>
        <p:nvSpPr>
          <p:cNvPr id="9" name="Freccia sinistra 8">
            <a:extLst>
              <a:ext uri="{FF2B5EF4-FFF2-40B4-BE49-F238E27FC236}">
                <a16:creationId xmlns:a16="http://schemas.microsoft.com/office/drawing/2014/main" id="{F216D4CF-04E9-854D-9636-2A0178A5A253}"/>
              </a:ext>
            </a:extLst>
          </p:cNvPr>
          <p:cNvSpPr/>
          <p:nvPr/>
        </p:nvSpPr>
        <p:spPr>
          <a:xfrm>
            <a:off x="5597912" y="2631688"/>
            <a:ext cx="1248937" cy="10036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0BF0105-59B4-BA42-81A7-DE2155D3827A}"/>
              </a:ext>
            </a:extLst>
          </p:cNvPr>
          <p:cNvSpPr txBox="1"/>
          <p:nvPr/>
        </p:nvSpPr>
        <p:spPr>
          <a:xfrm>
            <a:off x="1003610" y="5754030"/>
            <a:ext cx="6172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/>
              <a:t>Please</a:t>
            </a:r>
            <a:r>
              <a:rPr lang="it-IT" b="1" dirty="0"/>
              <a:t> </a:t>
            </a:r>
            <a:r>
              <a:rPr lang="it-IT" b="1" dirty="0" err="1"/>
              <a:t>select</a:t>
            </a:r>
            <a:r>
              <a:rPr lang="it-IT" b="1" dirty="0"/>
              <a:t> </a:t>
            </a:r>
            <a:r>
              <a:rPr lang="it-IT" b="1" dirty="0" err="1"/>
              <a:t>your</a:t>
            </a:r>
            <a:r>
              <a:rPr lang="it-IT" b="1" dirty="0"/>
              <a:t> </a:t>
            </a:r>
            <a:r>
              <a:rPr lang="it-IT" b="1" dirty="0" err="1"/>
              <a:t>preferred</a:t>
            </a:r>
            <a:r>
              <a:rPr lang="it-IT" b="1" dirty="0"/>
              <a:t> </a:t>
            </a:r>
            <a:r>
              <a:rPr lang="it-IT" b="1" dirty="0" err="1"/>
              <a:t>method</a:t>
            </a:r>
            <a:r>
              <a:rPr lang="it-IT" b="1" dirty="0"/>
              <a:t> of </a:t>
            </a:r>
            <a:r>
              <a:rPr lang="it-IT" b="1" dirty="0" err="1"/>
              <a:t>presentation</a:t>
            </a:r>
            <a:r>
              <a:rPr lang="it-IT" b="1" dirty="0"/>
              <a:t> and </a:t>
            </a:r>
            <a:r>
              <a:rPr lang="it-IT" b="1" dirty="0" err="1"/>
              <a:t>topic</a:t>
            </a:r>
            <a:r>
              <a:rPr lang="it-IT" b="1" dirty="0"/>
              <a:t> </a:t>
            </a:r>
            <a:endParaRPr lang="it-IT" dirty="0"/>
          </a:p>
          <a:p>
            <a:endParaRPr lang="it-IT" dirty="0"/>
          </a:p>
        </p:txBody>
      </p:sp>
      <p:sp>
        <p:nvSpPr>
          <p:cNvPr id="11" name="Freccia su 10">
            <a:extLst>
              <a:ext uri="{FF2B5EF4-FFF2-40B4-BE49-F238E27FC236}">
                <a16:creationId xmlns:a16="http://schemas.microsoft.com/office/drawing/2014/main" id="{BB42561B-DAE0-C040-8F72-3D108DFEDD1B}"/>
              </a:ext>
            </a:extLst>
          </p:cNvPr>
          <p:cNvSpPr/>
          <p:nvPr/>
        </p:nvSpPr>
        <p:spPr>
          <a:xfrm>
            <a:off x="5096107" y="4522260"/>
            <a:ext cx="200722" cy="106963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27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23836B4-502C-AA41-B282-1A97F96CE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790" y="434897"/>
            <a:ext cx="8028878" cy="451624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4B8437-AF0F-B843-BA25-93DB51FA041F}"/>
              </a:ext>
            </a:extLst>
          </p:cNvPr>
          <p:cNvSpPr txBox="1"/>
          <p:nvPr/>
        </p:nvSpPr>
        <p:spPr>
          <a:xfrm>
            <a:off x="2609385" y="5508703"/>
            <a:ext cx="659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/>
              <a:t>Please</a:t>
            </a:r>
            <a:r>
              <a:rPr lang="it-IT" b="1" dirty="0"/>
              <a:t> </a:t>
            </a:r>
            <a:r>
              <a:rPr lang="it-IT" b="1" dirty="0" err="1"/>
              <a:t>submit</a:t>
            </a:r>
            <a:r>
              <a:rPr lang="it-IT" b="1" dirty="0"/>
              <a:t> </a:t>
            </a:r>
            <a:r>
              <a:rPr lang="it-IT" b="1" dirty="0" err="1"/>
              <a:t>your</a:t>
            </a:r>
            <a:r>
              <a:rPr lang="it-IT" b="1" dirty="0"/>
              <a:t> </a:t>
            </a:r>
            <a:r>
              <a:rPr lang="it-IT" b="1" dirty="0" err="1"/>
              <a:t>abstract</a:t>
            </a:r>
            <a:r>
              <a:rPr lang="it-IT" b="1" dirty="0"/>
              <a:t> </a:t>
            </a:r>
            <a:r>
              <a:rPr lang="it-IT" b="1" dirty="0" err="1"/>
              <a:t>according</a:t>
            </a:r>
            <a:r>
              <a:rPr lang="it-IT" b="1" dirty="0"/>
              <a:t> to the </a:t>
            </a:r>
            <a:r>
              <a:rPr lang="it-IT" b="1" dirty="0" err="1"/>
              <a:t>following</a:t>
            </a:r>
            <a:r>
              <a:rPr lang="it-IT" b="1" dirty="0"/>
              <a:t> </a:t>
            </a:r>
            <a:r>
              <a:rPr lang="it-IT" b="1" dirty="0" err="1"/>
              <a:t>instructions</a:t>
            </a:r>
            <a:r>
              <a:rPr lang="it-IT" b="1" dirty="0"/>
              <a:t> </a:t>
            </a:r>
            <a:endParaRPr lang="it-IT" dirty="0"/>
          </a:p>
          <a:p>
            <a:endParaRPr lang="it-IT" dirty="0"/>
          </a:p>
        </p:txBody>
      </p:sp>
      <p:sp>
        <p:nvSpPr>
          <p:cNvPr id="7" name="Freccia su 6">
            <a:extLst>
              <a:ext uri="{FF2B5EF4-FFF2-40B4-BE49-F238E27FC236}">
                <a16:creationId xmlns:a16="http://schemas.microsoft.com/office/drawing/2014/main" id="{3519C1F9-DBD0-4547-BA1E-6923053BF337}"/>
              </a:ext>
            </a:extLst>
          </p:cNvPr>
          <p:cNvSpPr/>
          <p:nvPr/>
        </p:nvSpPr>
        <p:spPr>
          <a:xfrm>
            <a:off x="6322741" y="4572000"/>
            <a:ext cx="334537" cy="847493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7047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1</cp:revision>
  <dcterms:created xsi:type="dcterms:W3CDTF">2023-12-11T12:40:53Z</dcterms:created>
  <dcterms:modified xsi:type="dcterms:W3CDTF">2023-12-11T12:48:31Z</dcterms:modified>
</cp:coreProperties>
</file>